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ngesInfos/changesInfo1.xml" ContentType="application/vnd.ms-powerpoint.changes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48" r:id="rId4"/>
  </p:sldMasterIdLst>
  <p:notesMasterIdLst>
    <p:notesMasterId r:id="rId6"/>
  </p:notesMasterIdLst>
  <p:handoutMasterIdLst>
    <p:handoutMasterId r:id="rId7"/>
  </p:handoutMasterIdLst>
  <p:sldIdLst>
    <p:sldId id="296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576" userDrawn="1">
          <p15:clr>
            <a:srgbClr val="A4A3A4"/>
          </p15:clr>
        </p15:guide>
        <p15:guide id="2" orient="horz" pos="216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0000000-0000-0000-0000-000000000000}" name="Author" initials="A" userId="Author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Author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49416"/>
    <a:srgbClr val="6BA906"/>
    <a:srgbClr val="00A4A9"/>
    <a:srgbClr val="0082A9"/>
    <a:srgbClr val="A90060"/>
    <a:srgbClr val="FBFDFF"/>
    <a:srgbClr val="0194CB"/>
    <a:srgbClr val="C9E8FF"/>
    <a:srgbClr val="E5F4FF"/>
    <a:srgbClr val="00386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15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A111915-BE36-4E01-A7E5-04B1672EAD32}" styleName="Light Style 2 - Accent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72833802-FEF1-4C79-8D5D-14CF1EAF98D9}" styleName="Light Style 2 -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F2DE63D5-997A-4646-A377-4702673A728D}" styleName="Light Style 2 - Accent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18" autoAdjust="0"/>
    <p:restoredTop sz="93203" autoAdjust="0"/>
  </p:normalViewPr>
  <p:slideViewPr>
    <p:cSldViewPr snapToGrid="0">
      <p:cViewPr varScale="1">
        <p:scale>
          <a:sx n="63" d="100"/>
          <a:sy n="63" d="100"/>
        </p:scale>
        <p:origin x="656" y="64"/>
      </p:cViewPr>
      <p:guideLst>
        <p:guide pos="576"/>
        <p:guide orient="horz" pos="216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120" d="100"/>
          <a:sy n="120" d="100"/>
        </p:scale>
        <p:origin x="1458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ommentAuthors" Target="commentAuthors.xml"/><Relationship Id="rId13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1.xml"/><Relationship Id="rId10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presProps" Target="presProps.xml"/><Relationship Id="rId14" Type="http://schemas.microsoft.com/office/2018/10/relationships/authors" Target="author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ardner, Ian" userId="2aec5d3d-defd-4fad-a461-8cc8a97cc804" providerId="ADAL" clId="{69A7F1D5-1E68-4B3F-BE58-CD9C9ED7658B}"/>
    <pc:docChg chg="custSel delSld modSld">
      <pc:chgData name="Gardner, Ian" userId="2aec5d3d-defd-4fad-a461-8cc8a97cc804" providerId="ADAL" clId="{69A7F1D5-1E68-4B3F-BE58-CD9C9ED7658B}" dt="2022-08-31T10:34:04.883" v="24" actId="6549"/>
      <pc:docMkLst>
        <pc:docMk/>
      </pc:docMkLst>
      <pc:sldChg chg="del">
        <pc:chgData name="Gardner, Ian" userId="2aec5d3d-defd-4fad-a461-8cc8a97cc804" providerId="ADAL" clId="{69A7F1D5-1E68-4B3F-BE58-CD9C9ED7658B}" dt="2022-08-31T10:31:38.848" v="0" actId="2696"/>
        <pc:sldMkLst>
          <pc:docMk/>
          <pc:sldMk cId="343084878" sldId="278"/>
        </pc:sldMkLst>
      </pc:sldChg>
      <pc:sldChg chg="modSp mod">
        <pc:chgData name="Gardner, Ian" userId="2aec5d3d-defd-4fad-a461-8cc8a97cc804" providerId="ADAL" clId="{69A7F1D5-1E68-4B3F-BE58-CD9C9ED7658B}" dt="2022-08-31T10:34:04.883" v="24" actId="6549"/>
        <pc:sldMkLst>
          <pc:docMk/>
          <pc:sldMk cId="1443468001" sldId="296"/>
        </pc:sldMkLst>
        <pc:spChg chg="mod">
          <ac:chgData name="Gardner, Ian" userId="2aec5d3d-defd-4fad-a461-8cc8a97cc804" providerId="ADAL" clId="{69A7F1D5-1E68-4B3F-BE58-CD9C9ED7658B}" dt="2022-08-31T10:34:04.883" v="24" actId="6549"/>
          <ac:spMkLst>
            <pc:docMk/>
            <pc:sldMk cId="1443468001" sldId="296"/>
            <ac:spMk id="4" creationId="{6ADFCFC1-016E-4778-571E-DB8DB8C02F22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A88A7A6C-5732-FEE1-AF10-21A12E62E7A5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A67C1A7-0971-6381-B96E-13EE263BB82B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28D0B8D-0B37-44A0-8240-7090541760B9}" type="datetimeFigureOut">
              <a:rPr lang="en-GB" smtClean="0"/>
              <a:t>13/09/2022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C12E929-366A-3D84-EF89-784242BFFDD8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0777798-02BB-0DFF-919E-4CB31444BDC8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4128EBD-A9B3-4153-ACB2-C93BD3F817A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007951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CB7FD71-DE7D-47EA-BD5F-935596C85A92}" type="datetimeFigureOut">
              <a:rPr lang="en-US" smtClean="0"/>
              <a:t>9/13/2022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DB89DD0-1E8D-4B61-ADE9-B87318B81BF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185349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44DF764D-A077-4BED-ABF1-8DF341BC85D7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" y="0"/>
            <a:ext cx="8963526" cy="6858000"/>
          </a:xfrm>
          <a:solidFill>
            <a:srgbClr val="E5F4FF"/>
          </a:solidFill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94248F2-5264-4601-AA0B-6C092F77F2DD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7531767" y="1828801"/>
            <a:ext cx="4296879" cy="1819274"/>
          </a:xfrm>
          <a:solidFill>
            <a:schemeClr val="bg1">
              <a:alpha val="90000"/>
            </a:schemeClr>
          </a:solidFill>
        </p:spPr>
        <p:txBody>
          <a:bodyPr lIns="502920" bIns="137160" anchor="b">
            <a:normAutofit/>
          </a:bodyPr>
          <a:lstStyle>
            <a:lvl1pPr algn="l">
              <a:defRPr sz="3200">
                <a:solidFill>
                  <a:srgbClr val="0060A9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CFB69D3-5632-4285-A209-9DCA67DA668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531767" y="3648075"/>
            <a:ext cx="4296880" cy="1204118"/>
          </a:xfrm>
          <a:solidFill>
            <a:schemeClr val="bg1">
              <a:alpha val="90000"/>
            </a:schemeClr>
          </a:solidFill>
        </p:spPr>
        <p:txBody>
          <a:bodyPr lIns="502920">
            <a:normAutofit/>
          </a:bodyPr>
          <a:lstStyle>
            <a:lvl1pPr marL="0" indent="0" algn="l">
              <a:buNone/>
              <a:defRPr sz="1800" spc="3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203CBD5-B99D-3488-E8CD-B120BE39F9E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9091747" y="316800"/>
            <a:ext cx="2997765" cy="6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64985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F254E19-743D-809A-CE07-1194CCA2B0C4}"/>
              </a:ext>
            </a:extLst>
          </p:cNvPr>
          <p:cNvSpPr txBox="1"/>
          <p:nvPr userDrawn="1"/>
        </p:nvSpPr>
        <p:spPr>
          <a:xfrm>
            <a:off x="0" y="337930"/>
            <a:ext cx="4393583" cy="52014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600" dirty="0">
                <a:solidFill>
                  <a:srgbClr val="C9E8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“</a:t>
            </a:r>
          </a:p>
          <a:p>
            <a:r>
              <a:rPr lang="en-GB" sz="9600" dirty="0">
                <a:solidFill>
                  <a:srgbClr val="C9E8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   </a:t>
            </a:r>
            <a:r>
              <a:rPr lang="en-GB" sz="16600" dirty="0">
                <a:solidFill>
                  <a:srgbClr val="C9E8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” </a:t>
            </a:r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FDFBA353-19B1-4A04-A7EE-345F93C189D4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248399" y="621682"/>
            <a:ext cx="5486400" cy="5595812"/>
          </a:xfrm>
          <a:solidFill>
            <a:srgbClr val="E5F4FF"/>
          </a:solidFill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1" name="Picture Placeholder 9">
            <a:extLst>
              <a:ext uri="{FF2B5EF4-FFF2-40B4-BE49-F238E27FC236}">
                <a16:creationId xmlns:a16="http://schemas.microsoft.com/office/drawing/2014/main" id="{F15B60AE-D6AB-472C-8342-2A3EB53493C8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4393583" y="1273262"/>
            <a:ext cx="3001534" cy="4464845"/>
          </a:xfrm>
          <a:solidFill>
            <a:srgbClr val="C9E8FF"/>
          </a:solidFill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203763F-C8CD-4BCB-9A0A-B10F000BC1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4A09A9-5501-47C1-A89A-A340965A2BE2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F6AF8EFB-71D5-4AE7-634E-22D0A9D60D5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57200" y="1371614"/>
            <a:ext cx="3463274" cy="2514586"/>
          </a:xfrm>
        </p:spPr>
        <p:txBody>
          <a:bodyPr anchor="t" anchorCtr="0">
            <a:normAutofit/>
          </a:bodyPr>
          <a:lstStyle>
            <a:lvl1pPr>
              <a:defRPr sz="2800">
                <a:solidFill>
                  <a:srgbClr val="0060A9"/>
                </a:solidFill>
              </a:defRPr>
            </a:lvl1pPr>
          </a:lstStyle>
          <a:p>
            <a:r>
              <a:rPr lang="en-US" dirty="0"/>
              <a:t>Click to add quote    </a:t>
            </a:r>
          </a:p>
        </p:txBody>
      </p:sp>
      <p:sp>
        <p:nvSpPr>
          <p:cNvPr id="15" name="Text Placeholder 6">
            <a:extLst>
              <a:ext uri="{FF2B5EF4-FFF2-40B4-BE49-F238E27FC236}">
                <a16:creationId xmlns:a16="http://schemas.microsoft.com/office/drawing/2014/main" id="{BB44880F-9352-652F-9347-5C449301D93F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57201" y="4044452"/>
            <a:ext cx="3463274" cy="840370"/>
          </a:xfrm>
        </p:spPr>
        <p:txBody>
          <a:bodyPr>
            <a:normAutofit/>
          </a:bodyPr>
          <a:lstStyle>
            <a:lvl1pPr marL="0" indent="0" algn="r">
              <a:lnSpc>
                <a:spcPts val="2400"/>
              </a:lnSpc>
              <a:buFont typeface="Arial" panose="020B0604020202020204" pitchFamily="34" charset="0"/>
              <a:buNone/>
              <a:defRPr sz="1800" spc="3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lnSpc>
                <a:spcPts val="2400"/>
              </a:lnSpc>
              <a:buFont typeface="Arial" panose="020B0604020202020204" pitchFamily="34" charset="0"/>
              <a:buNone/>
              <a:defRPr sz="1600" spc="3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 marL="914400" indent="0">
              <a:lnSpc>
                <a:spcPts val="2400"/>
              </a:lnSpc>
              <a:buFont typeface="Arial" panose="020B0604020202020204" pitchFamily="34" charset="0"/>
              <a:buNone/>
              <a:defRPr sz="1600" spc="3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 marL="1371600" indent="0">
              <a:lnSpc>
                <a:spcPts val="2400"/>
              </a:lnSpc>
              <a:buFont typeface="Arial" panose="020B0604020202020204" pitchFamily="34" charset="0"/>
              <a:buNone/>
              <a:defRPr sz="1600" spc="3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 marL="1828800" indent="0">
              <a:lnSpc>
                <a:spcPts val="2400"/>
              </a:lnSpc>
              <a:buFont typeface="Arial" panose="020B0604020202020204" pitchFamily="34" charset="0"/>
              <a:buNone/>
              <a:defRPr sz="1600" spc="3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1C34F215-6363-C537-D886-25817E4DB98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457200" y="6217200"/>
            <a:ext cx="2498146" cy="5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69475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id="{E2776643-6C33-46CD-A918-AB0CEA571F00}"/>
              </a:ext>
            </a:extLst>
          </p:cNvPr>
          <p:cNvSpPr/>
          <p:nvPr userDrawn="1"/>
        </p:nvSpPr>
        <p:spPr>
          <a:xfrm>
            <a:off x="6086475" y="1455821"/>
            <a:ext cx="5638800" cy="4678280"/>
          </a:xfrm>
          <a:prstGeom prst="rect">
            <a:avLst/>
          </a:prstGeom>
          <a:solidFill>
            <a:srgbClr val="E5F4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FB6E62D2-A055-4712-92CC-4B02419D51FB}"/>
              </a:ext>
            </a:extLst>
          </p:cNvPr>
          <p:cNvSpPr/>
          <p:nvPr userDrawn="1"/>
        </p:nvSpPr>
        <p:spPr>
          <a:xfrm>
            <a:off x="457200" y="1455821"/>
            <a:ext cx="5638800" cy="4678280"/>
          </a:xfrm>
          <a:prstGeom prst="rect">
            <a:avLst/>
          </a:prstGeom>
          <a:solidFill>
            <a:srgbClr val="C9E8FF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73DC3A9-D4E6-42CF-91A8-F267C7C66CCB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289639" y="1687850"/>
            <a:ext cx="4341733" cy="823912"/>
          </a:xfrm>
        </p:spPr>
        <p:txBody>
          <a:bodyPr anchor="ctr" anchorCtr="0">
            <a:normAutofit/>
          </a:bodyPr>
          <a:lstStyle>
            <a:lvl1pPr marL="0" indent="0">
              <a:buNone/>
              <a:defRPr sz="2000" b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752CCA9-53A3-4DA5-AD45-C2A2C12A3A6A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1289640" y="2668171"/>
            <a:ext cx="4341732" cy="3370679"/>
          </a:xfrm>
        </p:spPr>
        <p:txBody>
          <a:bodyPr>
            <a:normAutofit/>
          </a:bodyPr>
          <a:lstStyle>
            <a:lvl1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add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100C9C6-BD61-4D2C-9146-FB785BAE4FF3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6780133" y="1687850"/>
            <a:ext cx="4703841" cy="823912"/>
          </a:xfrm>
        </p:spPr>
        <p:txBody>
          <a:bodyPr anchor="ctr" anchorCtr="0">
            <a:normAutofit/>
          </a:bodyPr>
          <a:lstStyle>
            <a:lvl1pPr marL="0" indent="0">
              <a:buNone/>
              <a:defRPr sz="2000" b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2E342EE-68BB-484D-98C3-48A7847549D4}"/>
              </a:ext>
            </a:extLst>
          </p:cNvPr>
          <p:cNvSpPr>
            <a:spLocks noGrp="1"/>
          </p:cNvSpPr>
          <p:nvPr>
            <p:ph sz="quarter" idx="4" hasCustomPrompt="1"/>
          </p:nvPr>
        </p:nvSpPr>
        <p:spPr>
          <a:xfrm>
            <a:off x="6780134" y="2632075"/>
            <a:ext cx="4703840" cy="3406775"/>
          </a:xfrm>
        </p:spPr>
        <p:txBody>
          <a:bodyPr>
            <a:normAutofit/>
          </a:bodyPr>
          <a:lstStyle>
            <a:lvl1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add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85D9D7D-8D9A-473E-AF0D-EF1940D793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4A09A9-5501-47C1-A89A-A340965A2BE2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2" name="Title Placeholder 1">
            <a:extLst>
              <a:ext uri="{FF2B5EF4-FFF2-40B4-BE49-F238E27FC236}">
                <a16:creationId xmlns:a16="http://schemas.microsoft.com/office/drawing/2014/main" id="{8F373FE6-ED8B-B85B-7D9C-D016CD8FB1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381001"/>
            <a:ext cx="11268075" cy="810125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41731116-902E-C206-37F0-0784CDE34697}"/>
              </a:ext>
            </a:extLst>
          </p:cNvPr>
          <p:cNvCxnSpPr/>
          <p:nvPr userDrawn="1"/>
        </p:nvCxnSpPr>
        <p:spPr>
          <a:xfrm>
            <a:off x="0" y="1287377"/>
            <a:ext cx="1440000" cy="0"/>
          </a:xfrm>
          <a:prstGeom prst="line">
            <a:avLst/>
          </a:prstGeom>
          <a:ln w="19050">
            <a:solidFill>
              <a:srgbClr val="0060A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221527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olumns - option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>
            <a:extLst>
              <a:ext uri="{FF2B5EF4-FFF2-40B4-BE49-F238E27FC236}">
                <a16:creationId xmlns:a16="http://schemas.microsoft.com/office/drawing/2014/main" id="{24C89FBE-3029-4F92-8308-F830BB1420F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7958712" y="1454400"/>
            <a:ext cx="3749040" cy="4660650"/>
          </a:xfrm>
          <a:prstGeom prst="rect">
            <a:avLst/>
          </a:prstGeom>
          <a:solidFill>
            <a:srgbClr val="E5F4FF">
              <a:alpha val="2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AE0A4C88-FF32-4096-9EA9-EC22D3682F4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4211097" y="1454400"/>
            <a:ext cx="3749040" cy="4660650"/>
          </a:xfrm>
          <a:prstGeom prst="rect">
            <a:avLst/>
          </a:prstGeom>
          <a:solidFill>
            <a:srgbClr val="E5F4FF">
              <a:alpha val="5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9437559B-132E-4A6E-ADBE-41DB38EC804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463175" y="1454399"/>
            <a:ext cx="3747921" cy="4662049"/>
          </a:xfrm>
          <a:prstGeom prst="rect">
            <a:avLst/>
          </a:prstGeom>
          <a:solidFill>
            <a:srgbClr val="E5F4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73DC3A9-D4E6-42CF-91A8-F267C7C66CCB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9788" y="1654493"/>
            <a:ext cx="2971800" cy="823912"/>
          </a:xfrm>
        </p:spPr>
        <p:txBody>
          <a:bodyPr anchor="b" anchorCtr="0">
            <a:noAutofit/>
          </a:bodyPr>
          <a:lstStyle>
            <a:lvl1pPr marL="0" indent="0">
              <a:buNone/>
              <a:defRPr sz="1800" b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752CCA9-53A3-4DA5-AD45-C2A2C12A3A6A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839788" y="2478405"/>
            <a:ext cx="2971800" cy="3248025"/>
          </a:xfrm>
        </p:spPr>
        <p:txBody>
          <a:bodyPr>
            <a:normAutofit/>
          </a:bodyPr>
          <a:lstStyle>
            <a:lvl1pPr>
              <a:lnSpc>
                <a:spcPts val="2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ts val="2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ts val="2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ts val="2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ts val="2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add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100C9C6-BD61-4D2C-9146-FB785BAE4FF3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4610188" y="1654493"/>
            <a:ext cx="2971800" cy="823912"/>
          </a:xfrm>
        </p:spPr>
        <p:txBody>
          <a:bodyPr anchor="b" anchorCtr="0">
            <a:noAutofit/>
          </a:bodyPr>
          <a:lstStyle>
            <a:lvl1pPr marL="0" indent="0">
              <a:buNone/>
              <a:defRPr sz="1800" b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2E342EE-68BB-484D-98C3-48A7847549D4}"/>
              </a:ext>
            </a:extLst>
          </p:cNvPr>
          <p:cNvSpPr>
            <a:spLocks noGrp="1"/>
          </p:cNvSpPr>
          <p:nvPr>
            <p:ph sz="quarter" idx="4" hasCustomPrompt="1"/>
          </p:nvPr>
        </p:nvSpPr>
        <p:spPr>
          <a:xfrm>
            <a:off x="4610188" y="2478405"/>
            <a:ext cx="2971800" cy="3246120"/>
          </a:xfrm>
        </p:spPr>
        <p:txBody>
          <a:bodyPr>
            <a:normAutofit/>
          </a:bodyPr>
          <a:lstStyle>
            <a:lvl1pPr>
              <a:lnSpc>
                <a:spcPts val="2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ts val="2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ts val="2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ts val="2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ts val="2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add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Text Placeholder 4">
            <a:extLst>
              <a:ext uri="{FF2B5EF4-FFF2-40B4-BE49-F238E27FC236}">
                <a16:creationId xmlns:a16="http://schemas.microsoft.com/office/drawing/2014/main" id="{FF7BCB16-19B7-48F6-94CD-563F4398874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430134" y="1664018"/>
            <a:ext cx="2971800" cy="823912"/>
          </a:xfrm>
        </p:spPr>
        <p:txBody>
          <a:bodyPr anchor="b" anchorCtr="0">
            <a:noAutofit/>
          </a:bodyPr>
          <a:lstStyle>
            <a:lvl1pPr marL="0" indent="0">
              <a:buNone/>
              <a:defRPr sz="1800" b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13" name="Content Placeholder 5">
            <a:extLst>
              <a:ext uri="{FF2B5EF4-FFF2-40B4-BE49-F238E27FC236}">
                <a16:creationId xmlns:a16="http://schemas.microsoft.com/office/drawing/2014/main" id="{8FBB2F8D-6092-468C-BA48-836286C6B7E1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8430134" y="2487930"/>
            <a:ext cx="2971800" cy="3246120"/>
          </a:xfrm>
        </p:spPr>
        <p:txBody>
          <a:bodyPr>
            <a:normAutofit/>
          </a:bodyPr>
          <a:lstStyle>
            <a:lvl1pPr>
              <a:lnSpc>
                <a:spcPts val="2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ts val="2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ts val="2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ts val="2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ts val="2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add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85D9D7D-8D9A-473E-AF0D-EF1940D793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4A09A9-5501-47C1-A89A-A340965A2BE2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6" name="Title Placeholder 1">
            <a:extLst>
              <a:ext uri="{FF2B5EF4-FFF2-40B4-BE49-F238E27FC236}">
                <a16:creationId xmlns:a16="http://schemas.microsoft.com/office/drawing/2014/main" id="{7714EF60-DEA5-EC5C-617D-62B7EBEEB2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381001"/>
            <a:ext cx="11277599" cy="810125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F987AFE4-63F2-5D68-6603-1B31FDB04F7F}"/>
              </a:ext>
            </a:extLst>
          </p:cNvPr>
          <p:cNvCxnSpPr/>
          <p:nvPr userDrawn="1"/>
        </p:nvCxnSpPr>
        <p:spPr>
          <a:xfrm>
            <a:off x="0" y="1287377"/>
            <a:ext cx="1440000" cy="0"/>
          </a:xfrm>
          <a:prstGeom prst="line">
            <a:avLst/>
          </a:prstGeom>
          <a:ln w="19050">
            <a:solidFill>
              <a:srgbClr val="0060A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8677338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olumns - op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>
            <a:extLst>
              <a:ext uri="{FF2B5EF4-FFF2-40B4-BE49-F238E27FC236}">
                <a16:creationId xmlns:a16="http://schemas.microsoft.com/office/drawing/2014/main" id="{CD82CB93-1324-F3E9-1517-3596CDAE23E8}"/>
              </a:ext>
            </a:extLst>
          </p:cNvPr>
          <p:cNvSpPr/>
          <p:nvPr userDrawn="1"/>
        </p:nvSpPr>
        <p:spPr>
          <a:xfrm>
            <a:off x="8200823" y="2892343"/>
            <a:ext cx="3528000" cy="3144236"/>
          </a:xfrm>
          <a:prstGeom prst="rect">
            <a:avLst/>
          </a:prstGeom>
          <a:noFill/>
          <a:ln w="28575">
            <a:solidFill>
              <a:srgbClr val="0082A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D6E86BF8-FF21-CBD2-A766-6DF10F500AF4}"/>
              </a:ext>
            </a:extLst>
          </p:cNvPr>
          <p:cNvSpPr/>
          <p:nvPr userDrawn="1"/>
        </p:nvSpPr>
        <p:spPr>
          <a:xfrm>
            <a:off x="4331749" y="2892343"/>
            <a:ext cx="3528000" cy="3144236"/>
          </a:xfrm>
          <a:prstGeom prst="rect">
            <a:avLst/>
          </a:prstGeom>
          <a:noFill/>
          <a:ln w="28575">
            <a:solidFill>
              <a:srgbClr val="00A4A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24C89FBE-3029-4F92-8308-F830BB1420F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8200825" y="1454398"/>
            <a:ext cx="3528000" cy="1974601"/>
          </a:xfrm>
          <a:prstGeom prst="rect">
            <a:avLst/>
          </a:prstGeom>
          <a:solidFill>
            <a:srgbClr val="0082A9"/>
          </a:solidFill>
          <a:ln w="28575">
            <a:solidFill>
              <a:srgbClr val="0082A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5166467A-6BE6-93D7-16C9-6127C15838C8}"/>
              </a:ext>
            </a:extLst>
          </p:cNvPr>
          <p:cNvSpPr/>
          <p:nvPr userDrawn="1"/>
        </p:nvSpPr>
        <p:spPr>
          <a:xfrm>
            <a:off x="466688" y="2892343"/>
            <a:ext cx="3528000" cy="3144236"/>
          </a:xfrm>
          <a:prstGeom prst="rect">
            <a:avLst/>
          </a:prstGeom>
          <a:noFill/>
          <a:ln w="28575">
            <a:solidFill>
              <a:srgbClr val="0194C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AE0A4C88-FF32-4096-9EA9-EC22D3682F4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4331999" y="1454398"/>
            <a:ext cx="3528000" cy="1974601"/>
          </a:xfrm>
          <a:prstGeom prst="rect">
            <a:avLst/>
          </a:prstGeom>
          <a:solidFill>
            <a:srgbClr val="00A4A9"/>
          </a:solidFill>
          <a:ln w="28575">
            <a:solidFill>
              <a:srgbClr val="00A4A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9437559B-132E-4A6E-ADBE-41DB38EC804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463175" y="1454398"/>
            <a:ext cx="3528000" cy="1974601"/>
          </a:xfrm>
          <a:prstGeom prst="rect">
            <a:avLst/>
          </a:prstGeom>
          <a:solidFill>
            <a:srgbClr val="0194CB"/>
          </a:solidFill>
          <a:ln w="28575">
            <a:solidFill>
              <a:srgbClr val="0194C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73DC3A9-D4E6-42CF-91A8-F267C7C66CCB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740775" y="2629070"/>
            <a:ext cx="2971800" cy="498370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4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752CCA9-53A3-4DA5-AD45-C2A2C12A3A6A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741275" y="3645982"/>
            <a:ext cx="3020592" cy="2202368"/>
          </a:xfrm>
        </p:spPr>
        <p:txBody>
          <a:bodyPr>
            <a:normAutofit/>
          </a:bodyPr>
          <a:lstStyle>
            <a:lvl1pPr marL="0" indent="0" algn="ctr">
              <a:lnSpc>
                <a:spcPts val="2000"/>
              </a:lnSpc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ts val="2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ts val="2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ts val="2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ts val="2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100C9C6-BD61-4D2C-9146-FB785BAE4FF3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4609849" y="2629070"/>
            <a:ext cx="2971800" cy="498369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4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12" name="Text Placeholder 4">
            <a:extLst>
              <a:ext uri="{FF2B5EF4-FFF2-40B4-BE49-F238E27FC236}">
                <a16:creationId xmlns:a16="http://schemas.microsoft.com/office/drawing/2014/main" id="{FF7BCB16-19B7-48F6-94CD-563F4398874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478923" y="2629071"/>
            <a:ext cx="2971800" cy="522042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4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85D9D7D-8D9A-473E-AF0D-EF1940D793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4A09A9-5501-47C1-A89A-A340965A2BE2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6" name="Title Placeholder 1">
            <a:extLst>
              <a:ext uri="{FF2B5EF4-FFF2-40B4-BE49-F238E27FC236}">
                <a16:creationId xmlns:a16="http://schemas.microsoft.com/office/drawing/2014/main" id="{7714EF60-DEA5-EC5C-617D-62B7EBEEB2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381001"/>
            <a:ext cx="11277599" cy="810125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9" name="Content Placeholder 3">
            <a:extLst>
              <a:ext uri="{FF2B5EF4-FFF2-40B4-BE49-F238E27FC236}">
                <a16:creationId xmlns:a16="http://schemas.microsoft.com/office/drawing/2014/main" id="{8EE670F3-BBA3-81EB-575E-885858F502C5}"/>
              </a:ext>
            </a:extLst>
          </p:cNvPr>
          <p:cNvSpPr>
            <a:spLocks noGrp="1"/>
          </p:cNvSpPr>
          <p:nvPr>
            <p:ph sz="half" idx="14" hasCustomPrompt="1"/>
          </p:nvPr>
        </p:nvSpPr>
        <p:spPr>
          <a:xfrm>
            <a:off x="4585703" y="3648075"/>
            <a:ext cx="3020592" cy="2202368"/>
          </a:xfrm>
        </p:spPr>
        <p:txBody>
          <a:bodyPr>
            <a:normAutofit/>
          </a:bodyPr>
          <a:lstStyle>
            <a:lvl1pPr marL="0" indent="0" algn="ctr">
              <a:lnSpc>
                <a:spcPts val="2000"/>
              </a:lnSpc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ts val="2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ts val="2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ts val="2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ts val="2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20" name="Content Placeholder 3">
            <a:extLst>
              <a:ext uri="{FF2B5EF4-FFF2-40B4-BE49-F238E27FC236}">
                <a16:creationId xmlns:a16="http://schemas.microsoft.com/office/drawing/2014/main" id="{DB8138F5-0878-DF6C-9731-42A170A3EE2D}"/>
              </a:ext>
            </a:extLst>
          </p:cNvPr>
          <p:cNvSpPr>
            <a:spLocks noGrp="1"/>
          </p:cNvSpPr>
          <p:nvPr>
            <p:ph sz="half" idx="15" hasCustomPrompt="1"/>
          </p:nvPr>
        </p:nvSpPr>
        <p:spPr>
          <a:xfrm>
            <a:off x="8454527" y="3648075"/>
            <a:ext cx="3020592" cy="2202368"/>
          </a:xfrm>
        </p:spPr>
        <p:txBody>
          <a:bodyPr>
            <a:normAutofit/>
          </a:bodyPr>
          <a:lstStyle>
            <a:lvl1pPr marL="0" indent="0" algn="ctr">
              <a:lnSpc>
                <a:spcPts val="2000"/>
              </a:lnSpc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ts val="2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ts val="2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ts val="2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ts val="2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B38327E9-AAA0-3EF4-B04F-62A676355E9F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1177103" y="1622595"/>
            <a:ext cx="2099144" cy="972000"/>
          </a:xfrm>
        </p:spPr>
        <p:txBody>
          <a:bodyPr>
            <a:normAutofit/>
          </a:bodyPr>
          <a:lstStyle>
            <a:lvl1pPr>
              <a:defRPr sz="1400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Click to add icon</a:t>
            </a:r>
          </a:p>
        </p:txBody>
      </p:sp>
      <p:sp>
        <p:nvSpPr>
          <p:cNvPr id="21" name="Picture Placeholder 7">
            <a:extLst>
              <a:ext uri="{FF2B5EF4-FFF2-40B4-BE49-F238E27FC236}">
                <a16:creationId xmlns:a16="http://schemas.microsoft.com/office/drawing/2014/main" id="{785769BB-1917-7BB5-2737-9CED530C3C32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5043128" y="1622595"/>
            <a:ext cx="2099144" cy="972000"/>
          </a:xfrm>
        </p:spPr>
        <p:txBody>
          <a:bodyPr>
            <a:normAutofit/>
          </a:bodyPr>
          <a:lstStyle>
            <a:lvl1pPr>
              <a:defRPr sz="1400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Click to add icon</a:t>
            </a:r>
          </a:p>
        </p:txBody>
      </p:sp>
      <p:sp>
        <p:nvSpPr>
          <p:cNvPr id="22" name="Picture Placeholder 7">
            <a:extLst>
              <a:ext uri="{FF2B5EF4-FFF2-40B4-BE49-F238E27FC236}">
                <a16:creationId xmlns:a16="http://schemas.microsoft.com/office/drawing/2014/main" id="{7D80D9CB-6816-D3C8-DAD6-380BC90C4E19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8915251" y="1622595"/>
            <a:ext cx="2099144" cy="972000"/>
          </a:xfrm>
        </p:spPr>
        <p:txBody>
          <a:bodyPr>
            <a:normAutofit/>
          </a:bodyPr>
          <a:lstStyle>
            <a:lvl1pPr>
              <a:defRPr sz="1400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Click to add icon</a:t>
            </a:r>
          </a:p>
        </p:txBody>
      </p: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6339CDCB-7BC4-FFBD-0DA0-628D353BD35B}"/>
              </a:ext>
            </a:extLst>
          </p:cNvPr>
          <p:cNvCxnSpPr/>
          <p:nvPr userDrawn="1"/>
        </p:nvCxnSpPr>
        <p:spPr>
          <a:xfrm>
            <a:off x="0" y="1287377"/>
            <a:ext cx="1440000" cy="0"/>
          </a:xfrm>
          <a:prstGeom prst="line">
            <a:avLst/>
          </a:prstGeom>
          <a:ln w="19050">
            <a:solidFill>
              <a:srgbClr val="0060A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2196313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olumns - option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>
            <a:extLst>
              <a:ext uri="{FF2B5EF4-FFF2-40B4-BE49-F238E27FC236}">
                <a16:creationId xmlns:a16="http://schemas.microsoft.com/office/drawing/2014/main" id="{CD82CB93-1324-F3E9-1517-3596CDAE23E8}"/>
              </a:ext>
            </a:extLst>
          </p:cNvPr>
          <p:cNvSpPr/>
          <p:nvPr userDrawn="1"/>
        </p:nvSpPr>
        <p:spPr>
          <a:xfrm>
            <a:off x="8200823" y="2892343"/>
            <a:ext cx="3528000" cy="3144236"/>
          </a:xfrm>
          <a:prstGeom prst="rect">
            <a:avLst/>
          </a:prstGeom>
          <a:noFill/>
          <a:ln w="28575">
            <a:solidFill>
              <a:srgbClr val="F4941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D6E86BF8-FF21-CBD2-A766-6DF10F500AF4}"/>
              </a:ext>
            </a:extLst>
          </p:cNvPr>
          <p:cNvSpPr/>
          <p:nvPr userDrawn="1"/>
        </p:nvSpPr>
        <p:spPr>
          <a:xfrm>
            <a:off x="4331749" y="2892343"/>
            <a:ext cx="3528000" cy="3144236"/>
          </a:xfrm>
          <a:prstGeom prst="rect">
            <a:avLst/>
          </a:prstGeom>
          <a:noFill/>
          <a:ln w="28575">
            <a:solidFill>
              <a:srgbClr val="6BA90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24C89FBE-3029-4F92-8308-F830BB1420F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8200825" y="1454398"/>
            <a:ext cx="3528000" cy="1974601"/>
          </a:xfrm>
          <a:prstGeom prst="rect">
            <a:avLst/>
          </a:prstGeom>
          <a:solidFill>
            <a:srgbClr val="F49416"/>
          </a:solidFill>
          <a:ln w="28575">
            <a:solidFill>
              <a:srgbClr val="F4941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5166467A-6BE6-93D7-16C9-6127C15838C8}"/>
              </a:ext>
            </a:extLst>
          </p:cNvPr>
          <p:cNvSpPr/>
          <p:nvPr userDrawn="1"/>
        </p:nvSpPr>
        <p:spPr>
          <a:xfrm>
            <a:off x="466688" y="2892343"/>
            <a:ext cx="3528000" cy="3144236"/>
          </a:xfrm>
          <a:prstGeom prst="rect">
            <a:avLst/>
          </a:prstGeom>
          <a:noFill/>
          <a:ln w="28575">
            <a:solidFill>
              <a:srgbClr val="A90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AE0A4C88-FF32-4096-9EA9-EC22D3682F4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4331999" y="1454398"/>
            <a:ext cx="3528000" cy="1974601"/>
          </a:xfrm>
          <a:prstGeom prst="rect">
            <a:avLst/>
          </a:prstGeom>
          <a:solidFill>
            <a:srgbClr val="6BA906"/>
          </a:solidFill>
          <a:ln w="28575">
            <a:solidFill>
              <a:srgbClr val="6BA90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9437559B-132E-4A6E-ADBE-41DB38EC804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463175" y="1454398"/>
            <a:ext cx="3528000" cy="1974601"/>
          </a:xfrm>
          <a:prstGeom prst="rect">
            <a:avLst/>
          </a:prstGeom>
          <a:solidFill>
            <a:srgbClr val="A90060"/>
          </a:solidFill>
          <a:ln w="28575">
            <a:solidFill>
              <a:srgbClr val="A90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73DC3A9-D4E6-42CF-91A8-F267C7C66CCB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740775" y="2629070"/>
            <a:ext cx="2971800" cy="498370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4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752CCA9-53A3-4DA5-AD45-C2A2C12A3A6A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741275" y="3645982"/>
            <a:ext cx="3020592" cy="2202368"/>
          </a:xfrm>
        </p:spPr>
        <p:txBody>
          <a:bodyPr>
            <a:normAutofit/>
          </a:bodyPr>
          <a:lstStyle>
            <a:lvl1pPr marL="0" indent="0" algn="ctr">
              <a:lnSpc>
                <a:spcPts val="2000"/>
              </a:lnSpc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ts val="2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ts val="2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ts val="2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ts val="2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100C9C6-BD61-4D2C-9146-FB785BAE4FF3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4609849" y="2629070"/>
            <a:ext cx="2971800" cy="498369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4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12" name="Text Placeholder 4">
            <a:extLst>
              <a:ext uri="{FF2B5EF4-FFF2-40B4-BE49-F238E27FC236}">
                <a16:creationId xmlns:a16="http://schemas.microsoft.com/office/drawing/2014/main" id="{FF7BCB16-19B7-48F6-94CD-563F4398874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478923" y="2629071"/>
            <a:ext cx="2971800" cy="522042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4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85D9D7D-8D9A-473E-AF0D-EF1940D793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4A09A9-5501-47C1-A89A-A340965A2BE2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6" name="Title Placeholder 1">
            <a:extLst>
              <a:ext uri="{FF2B5EF4-FFF2-40B4-BE49-F238E27FC236}">
                <a16:creationId xmlns:a16="http://schemas.microsoft.com/office/drawing/2014/main" id="{7714EF60-DEA5-EC5C-617D-62B7EBEEB2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381001"/>
            <a:ext cx="11277599" cy="810125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9" name="Content Placeholder 3">
            <a:extLst>
              <a:ext uri="{FF2B5EF4-FFF2-40B4-BE49-F238E27FC236}">
                <a16:creationId xmlns:a16="http://schemas.microsoft.com/office/drawing/2014/main" id="{8EE670F3-BBA3-81EB-575E-885858F502C5}"/>
              </a:ext>
            </a:extLst>
          </p:cNvPr>
          <p:cNvSpPr>
            <a:spLocks noGrp="1"/>
          </p:cNvSpPr>
          <p:nvPr>
            <p:ph sz="half" idx="14" hasCustomPrompt="1"/>
          </p:nvPr>
        </p:nvSpPr>
        <p:spPr>
          <a:xfrm>
            <a:off x="4585703" y="3648075"/>
            <a:ext cx="3020592" cy="2202368"/>
          </a:xfrm>
        </p:spPr>
        <p:txBody>
          <a:bodyPr>
            <a:normAutofit/>
          </a:bodyPr>
          <a:lstStyle>
            <a:lvl1pPr marL="0" indent="0" algn="ctr">
              <a:lnSpc>
                <a:spcPts val="2000"/>
              </a:lnSpc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ts val="2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ts val="2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ts val="2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ts val="2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20" name="Content Placeholder 3">
            <a:extLst>
              <a:ext uri="{FF2B5EF4-FFF2-40B4-BE49-F238E27FC236}">
                <a16:creationId xmlns:a16="http://schemas.microsoft.com/office/drawing/2014/main" id="{DB8138F5-0878-DF6C-9731-42A170A3EE2D}"/>
              </a:ext>
            </a:extLst>
          </p:cNvPr>
          <p:cNvSpPr>
            <a:spLocks noGrp="1"/>
          </p:cNvSpPr>
          <p:nvPr>
            <p:ph sz="half" idx="15" hasCustomPrompt="1"/>
          </p:nvPr>
        </p:nvSpPr>
        <p:spPr>
          <a:xfrm>
            <a:off x="8454527" y="3648075"/>
            <a:ext cx="3020592" cy="2202368"/>
          </a:xfrm>
        </p:spPr>
        <p:txBody>
          <a:bodyPr>
            <a:normAutofit/>
          </a:bodyPr>
          <a:lstStyle>
            <a:lvl1pPr marL="0" indent="0" algn="ctr">
              <a:lnSpc>
                <a:spcPts val="2000"/>
              </a:lnSpc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ts val="2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ts val="2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ts val="2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ts val="2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B38327E9-AAA0-3EF4-B04F-62A676355E9F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1177103" y="1622595"/>
            <a:ext cx="2099144" cy="972000"/>
          </a:xfrm>
        </p:spPr>
        <p:txBody>
          <a:bodyPr>
            <a:normAutofit/>
          </a:bodyPr>
          <a:lstStyle>
            <a:lvl1pPr>
              <a:defRPr sz="1400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Click to add icon</a:t>
            </a:r>
          </a:p>
        </p:txBody>
      </p:sp>
      <p:sp>
        <p:nvSpPr>
          <p:cNvPr id="21" name="Picture Placeholder 7">
            <a:extLst>
              <a:ext uri="{FF2B5EF4-FFF2-40B4-BE49-F238E27FC236}">
                <a16:creationId xmlns:a16="http://schemas.microsoft.com/office/drawing/2014/main" id="{785769BB-1917-7BB5-2737-9CED530C3C32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5043128" y="1622595"/>
            <a:ext cx="2099144" cy="972000"/>
          </a:xfrm>
        </p:spPr>
        <p:txBody>
          <a:bodyPr>
            <a:normAutofit/>
          </a:bodyPr>
          <a:lstStyle>
            <a:lvl1pPr>
              <a:defRPr sz="1400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Click to add icon</a:t>
            </a:r>
          </a:p>
        </p:txBody>
      </p:sp>
      <p:sp>
        <p:nvSpPr>
          <p:cNvPr id="22" name="Picture Placeholder 7">
            <a:extLst>
              <a:ext uri="{FF2B5EF4-FFF2-40B4-BE49-F238E27FC236}">
                <a16:creationId xmlns:a16="http://schemas.microsoft.com/office/drawing/2014/main" id="{7D80D9CB-6816-D3C8-DAD6-380BC90C4E19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8915251" y="1622595"/>
            <a:ext cx="2099144" cy="972000"/>
          </a:xfrm>
        </p:spPr>
        <p:txBody>
          <a:bodyPr>
            <a:normAutofit/>
          </a:bodyPr>
          <a:lstStyle>
            <a:lvl1pPr>
              <a:defRPr sz="1400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Click to add icon</a:t>
            </a:r>
          </a:p>
        </p:txBody>
      </p: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6BC1ED28-8ECF-CB7B-06D6-5D11D9BA7D6F}"/>
              </a:ext>
            </a:extLst>
          </p:cNvPr>
          <p:cNvCxnSpPr/>
          <p:nvPr userDrawn="1"/>
        </p:nvCxnSpPr>
        <p:spPr>
          <a:xfrm>
            <a:off x="0" y="1287377"/>
            <a:ext cx="1440000" cy="0"/>
          </a:xfrm>
          <a:prstGeom prst="line">
            <a:avLst/>
          </a:prstGeom>
          <a:ln w="19050">
            <a:solidFill>
              <a:srgbClr val="0060A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1256389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ummar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icture Placeholder 3">
            <a:extLst>
              <a:ext uri="{FF2B5EF4-FFF2-40B4-BE49-F238E27FC236}">
                <a16:creationId xmlns:a16="http://schemas.microsoft.com/office/drawing/2014/main" id="{7B56DF65-07B3-366A-5B0A-6B995B68E337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8515350" y="674688"/>
            <a:ext cx="3219450" cy="5622925"/>
          </a:xfrm>
          <a:solidFill>
            <a:srgbClr val="E5F4FF"/>
          </a:solidFill>
        </p:spPr>
        <p:txBody>
          <a:bodyPr/>
          <a:lstStyle>
            <a:lvl1pPr>
              <a:defRPr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4CA4DC27-A467-4265-AAB1-754D3F86CCA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1"/>
            <a:ext cx="5871411" cy="6858000"/>
          </a:xfrm>
          <a:prstGeom prst="rect">
            <a:avLst/>
          </a:prstGeom>
          <a:solidFill>
            <a:srgbClr val="C9E8FF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0B5ED18-7A07-47F1-8056-CD86B076AFE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49179" y="541425"/>
            <a:ext cx="5009147" cy="938458"/>
          </a:xfrm>
        </p:spPr>
        <p:txBody>
          <a:bodyPr>
            <a:normAutofit/>
          </a:bodyPr>
          <a:lstStyle>
            <a:lvl1pPr>
              <a:defRPr sz="3200">
                <a:solidFill>
                  <a:srgbClr val="0060A9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2C9CC7B6-D9ED-464B-8206-98055EB53FC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57200" y="1752351"/>
            <a:ext cx="5009146" cy="4275387"/>
          </a:xfrm>
        </p:spPr>
        <p:txBody>
          <a:bodyPr>
            <a:normAutofit/>
          </a:bodyPr>
          <a:lstStyle>
            <a:lvl1pPr marL="0" indent="0">
              <a:lnSpc>
                <a:spcPts val="2400"/>
              </a:lnSpc>
              <a:buNone/>
              <a:defRPr sz="1800" spc="30" baseline="0"/>
            </a:lvl1pPr>
            <a:lvl2pPr marL="457200" indent="0">
              <a:lnSpc>
                <a:spcPts val="2400"/>
              </a:lnSpc>
              <a:buNone/>
              <a:defRPr sz="1800" spc="30" baseline="0"/>
            </a:lvl2pPr>
            <a:lvl3pPr marL="914400" indent="0">
              <a:lnSpc>
                <a:spcPts val="2400"/>
              </a:lnSpc>
              <a:buNone/>
              <a:defRPr sz="1800" spc="30" baseline="0"/>
            </a:lvl3pPr>
            <a:lvl4pPr marL="1371600" indent="0">
              <a:lnSpc>
                <a:spcPts val="2400"/>
              </a:lnSpc>
              <a:buNone/>
              <a:defRPr sz="1800" spc="30" baseline="0"/>
            </a:lvl4pPr>
            <a:lvl5pPr marL="1828800" indent="0">
              <a:lnSpc>
                <a:spcPts val="2400"/>
              </a:lnSpc>
              <a:buNone/>
              <a:defRPr sz="1800" spc="30" baseline="0"/>
            </a:lvl5pPr>
          </a:lstStyle>
          <a:p>
            <a:pPr lvl="0"/>
            <a:r>
              <a:rPr lang="en-US" dirty="0"/>
              <a:t>Click to add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1743C040-0A81-4A38-879D-07BBD184231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232362" y="1568200"/>
            <a:ext cx="2747209" cy="3689599"/>
          </a:xfrm>
          <a:solidFill>
            <a:srgbClr val="C9E8FF"/>
          </a:solidFill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DECD4F1A-6F57-E0D7-EC40-70543CBAD300}"/>
              </a:ext>
            </a:extLst>
          </p:cNvPr>
          <p:cNvCxnSpPr/>
          <p:nvPr userDrawn="1"/>
        </p:nvCxnSpPr>
        <p:spPr>
          <a:xfrm>
            <a:off x="-45553" y="1568201"/>
            <a:ext cx="1440000" cy="0"/>
          </a:xfrm>
          <a:prstGeom prst="line">
            <a:avLst/>
          </a:prstGeom>
          <a:ln w="19050">
            <a:solidFill>
              <a:srgbClr val="0060A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Slide Number Placeholder 5">
            <a:extLst>
              <a:ext uri="{FF2B5EF4-FFF2-40B4-BE49-F238E27FC236}">
                <a16:creationId xmlns:a16="http://schemas.microsoft.com/office/drawing/2014/main" id="{F5E76475-EA6B-21A9-4C83-6AE225A1941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936704" y="6392369"/>
            <a:ext cx="79809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294A09A9-5501-47C1-A89A-A340965A2BE2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8BC68787-61DE-8076-DE62-8D3F51DC9B7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457200" y="6217200"/>
            <a:ext cx="2498146" cy="5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84671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losing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44DF764D-A077-4BED-ABF1-8DF341BC85D7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" y="0"/>
            <a:ext cx="8963526" cy="6858000"/>
          </a:xfrm>
          <a:solidFill>
            <a:srgbClr val="E5F4FF"/>
          </a:solidFill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94248F2-5264-4601-AA0B-6C092F77F2DD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7531767" y="1828801"/>
            <a:ext cx="4296879" cy="1819274"/>
          </a:xfrm>
          <a:solidFill>
            <a:schemeClr val="bg1">
              <a:alpha val="90000"/>
            </a:schemeClr>
          </a:solidFill>
        </p:spPr>
        <p:txBody>
          <a:bodyPr lIns="502920" bIns="137160" anchor="b">
            <a:normAutofit/>
          </a:bodyPr>
          <a:lstStyle>
            <a:lvl1pPr algn="l">
              <a:defRPr sz="3200">
                <a:solidFill>
                  <a:srgbClr val="0060A9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CFB69D3-5632-4285-A209-9DCA67DA668C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531767" y="3648075"/>
            <a:ext cx="4296880" cy="1204118"/>
          </a:xfrm>
          <a:solidFill>
            <a:schemeClr val="bg1">
              <a:alpha val="90000"/>
            </a:schemeClr>
          </a:solidFill>
        </p:spPr>
        <p:txBody>
          <a:bodyPr lIns="502920">
            <a:normAutofit/>
          </a:bodyPr>
          <a:lstStyle>
            <a:lvl1pPr marL="0" indent="0" algn="l">
              <a:buNone/>
              <a:defRPr sz="1800" spc="3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add text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FBDA06F8-255D-52A1-BC53-6BC1143FC91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9091747" y="316800"/>
            <a:ext cx="2997765" cy="6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30049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with event nam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44DF764D-A077-4BED-ABF1-8DF341BC85D7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" y="0"/>
            <a:ext cx="8963526" cy="6858000"/>
          </a:xfrm>
          <a:solidFill>
            <a:srgbClr val="E5F4FF"/>
          </a:solidFill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94248F2-5264-4601-AA0B-6C092F77F2DD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7531767" y="1828801"/>
            <a:ext cx="4296879" cy="1819274"/>
          </a:xfrm>
          <a:solidFill>
            <a:schemeClr val="bg1">
              <a:alpha val="90000"/>
            </a:schemeClr>
          </a:solidFill>
        </p:spPr>
        <p:txBody>
          <a:bodyPr lIns="502920" bIns="137160" anchor="b">
            <a:normAutofit/>
          </a:bodyPr>
          <a:lstStyle>
            <a:lvl1pPr algn="l">
              <a:defRPr sz="3200">
                <a:solidFill>
                  <a:srgbClr val="0060A9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CFB69D3-5632-4285-A209-9DCA67DA668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531767" y="3648074"/>
            <a:ext cx="4296880" cy="1952625"/>
          </a:xfrm>
          <a:solidFill>
            <a:schemeClr val="bg1">
              <a:alpha val="90000"/>
            </a:schemeClr>
          </a:solidFill>
        </p:spPr>
        <p:txBody>
          <a:bodyPr lIns="502920">
            <a:normAutofit/>
          </a:bodyPr>
          <a:lstStyle>
            <a:lvl1pPr marL="0" indent="0" algn="l">
              <a:buNone/>
              <a:defRPr sz="1800" spc="3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83FA5FF-4E5C-38AD-1043-0B8B217776F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9091747" y="316800"/>
            <a:ext cx="2997765" cy="6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86861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A556C8C1-E81C-436D-A310-A71CAAE33A1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6248400" y="533401"/>
            <a:ext cx="5486400" cy="5433946"/>
          </a:xfrm>
          <a:prstGeom prst="rect">
            <a:avLst/>
          </a:prstGeom>
          <a:solidFill>
            <a:srgbClr val="E5F4FF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0B5ED18-7A07-47F1-8056-CD86B076AFE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57200" y="2103121"/>
            <a:ext cx="3019926" cy="1193532"/>
          </a:xfrm>
        </p:spPr>
        <p:txBody>
          <a:bodyPr anchor="b" anchorCtr="0">
            <a:normAutofit/>
          </a:bodyPr>
          <a:lstStyle>
            <a:lvl1pPr>
              <a:defRPr sz="3200">
                <a:solidFill>
                  <a:srgbClr val="0060A9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428B1CE2-91FA-4E2B-8543-3B0F79B4801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3607468" y="890653"/>
            <a:ext cx="3795053" cy="4727775"/>
          </a:xfrm>
          <a:solidFill>
            <a:srgbClr val="C9E8FF"/>
          </a:solidFill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0" name="Text Placeholder 6">
            <a:extLst>
              <a:ext uri="{FF2B5EF4-FFF2-40B4-BE49-F238E27FC236}">
                <a16:creationId xmlns:a16="http://schemas.microsoft.com/office/drawing/2014/main" id="{0F7B6DF9-E76A-44ED-B84C-1391CD5D5592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7902742" y="1034399"/>
            <a:ext cx="3429000" cy="4319337"/>
          </a:xfrm>
        </p:spPr>
        <p:txBody>
          <a:bodyPr anchor="ctr" anchorCtr="0">
            <a:normAutofit/>
          </a:bodyPr>
          <a:lstStyle>
            <a:lvl1pPr marL="285750" indent="-285750">
              <a:lnSpc>
                <a:spcPct val="100000"/>
              </a:lnSpc>
              <a:buFont typeface="Arial" panose="020B0604020202020204" pitchFamily="34" charset="0"/>
              <a:buChar char="•"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742950" indent="-285750">
              <a:lnSpc>
                <a:spcPct val="100000"/>
              </a:lnSpc>
              <a:buFont typeface="Arial" panose="020B0604020202020204" pitchFamily="34" charset="0"/>
              <a:buChar char="•"/>
              <a:defRPr sz="2000"/>
            </a:lvl2pPr>
            <a:lvl3pPr marL="1200150" indent="-285750">
              <a:lnSpc>
                <a:spcPct val="100000"/>
              </a:lnSpc>
              <a:buFont typeface="Arial" panose="020B0604020202020204" pitchFamily="34" charset="0"/>
              <a:buChar char="•"/>
              <a:defRPr sz="2000"/>
            </a:lvl3pPr>
            <a:lvl4pPr marL="1657350" indent="-285750">
              <a:lnSpc>
                <a:spcPct val="100000"/>
              </a:lnSpc>
              <a:buFont typeface="Arial" panose="020B0604020202020204" pitchFamily="34" charset="0"/>
              <a:buChar char="•"/>
              <a:defRPr sz="2000"/>
            </a:lvl4pPr>
            <a:lvl5pPr marL="2114550" indent="-285750">
              <a:lnSpc>
                <a:spcPct val="100000"/>
              </a:lnSpc>
              <a:buFont typeface="Arial" panose="020B0604020202020204" pitchFamily="34" charset="0"/>
              <a:buChar char="•"/>
              <a:defRPr sz="2000"/>
            </a:lvl5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203763F-C8CD-4BCB-9A0A-B10F000BC1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4A09A9-5501-47C1-A89A-A340965A2BE2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9CF3A507-2317-5869-357D-78FD3801A10F}"/>
              </a:ext>
            </a:extLst>
          </p:cNvPr>
          <p:cNvCxnSpPr/>
          <p:nvPr userDrawn="1"/>
        </p:nvCxnSpPr>
        <p:spPr>
          <a:xfrm>
            <a:off x="0" y="3428683"/>
            <a:ext cx="1440000" cy="0"/>
          </a:xfrm>
          <a:prstGeom prst="line">
            <a:avLst/>
          </a:prstGeom>
          <a:ln w="19050">
            <a:solidFill>
              <a:srgbClr val="0060A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Picture 11">
            <a:extLst>
              <a:ext uri="{FF2B5EF4-FFF2-40B4-BE49-F238E27FC236}">
                <a16:creationId xmlns:a16="http://schemas.microsoft.com/office/drawing/2014/main" id="{B92A765A-684F-9696-F38D-E1628BD0452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457200" y="6217200"/>
            <a:ext cx="2498146" cy="5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53858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ntrodu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428B1CE2-91FA-4E2B-8543-3B0F79B4801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0" y="0"/>
            <a:ext cx="4261607" cy="6858000"/>
          </a:xfrm>
          <a:solidFill>
            <a:srgbClr val="C9E8FF"/>
          </a:solidFill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24C2C3F7-8611-4C35-8251-0FD61D72D6B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660525" y="1624263"/>
            <a:ext cx="7074273" cy="4487775"/>
          </a:xfrm>
        </p:spPr>
        <p:txBody>
          <a:bodyPr>
            <a:normAutofit/>
          </a:bodyPr>
          <a:lstStyle>
            <a:lvl1pPr marL="0" indent="0">
              <a:lnSpc>
                <a:spcPts val="2400"/>
              </a:lnSpc>
              <a:buFont typeface="Arial" panose="020B0604020202020204" pitchFamily="34" charset="0"/>
              <a:buNone/>
              <a:defRPr sz="1800" spc="3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lnSpc>
                <a:spcPts val="2400"/>
              </a:lnSpc>
              <a:buFont typeface="Arial" panose="020B0604020202020204" pitchFamily="34" charset="0"/>
              <a:buNone/>
              <a:defRPr sz="1800" spc="3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 marL="914400" indent="0">
              <a:lnSpc>
                <a:spcPts val="2400"/>
              </a:lnSpc>
              <a:buFont typeface="Arial" panose="020B0604020202020204" pitchFamily="34" charset="0"/>
              <a:buNone/>
              <a:defRPr sz="1800" spc="3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 marL="1371600" indent="0">
              <a:lnSpc>
                <a:spcPts val="2400"/>
              </a:lnSpc>
              <a:buFont typeface="Arial" panose="020B0604020202020204" pitchFamily="34" charset="0"/>
              <a:buNone/>
              <a:defRPr sz="1800" spc="3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 marL="1828800" indent="0">
              <a:lnSpc>
                <a:spcPts val="2400"/>
              </a:lnSpc>
              <a:buFont typeface="Arial" panose="020B0604020202020204" pitchFamily="34" charset="0"/>
              <a:buNone/>
              <a:defRPr sz="1800" spc="3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add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Title Placeholder 1">
            <a:extLst>
              <a:ext uri="{FF2B5EF4-FFF2-40B4-BE49-F238E27FC236}">
                <a16:creationId xmlns:a16="http://schemas.microsoft.com/office/drawing/2014/main" id="{B1984A7C-795D-A5F6-A95A-4061B7DC90F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660525" y="316210"/>
            <a:ext cx="7074273" cy="898975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>
            <a:lvl1pPr>
              <a:defRPr/>
            </a:lvl1pPr>
          </a:lstStyle>
          <a:p>
            <a:r>
              <a:rPr lang="en-US" dirty="0"/>
              <a:t>Click to add title</a:t>
            </a: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548CE242-E13D-025E-C144-17C02599A229}"/>
              </a:ext>
            </a:extLst>
          </p:cNvPr>
          <p:cNvCxnSpPr/>
          <p:nvPr userDrawn="1"/>
        </p:nvCxnSpPr>
        <p:spPr>
          <a:xfrm>
            <a:off x="3659028" y="1315539"/>
            <a:ext cx="1440000" cy="0"/>
          </a:xfrm>
          <a:prstGeom prst="line">
            <a:avLst/>
          </a:prstGeom>
          <a:ln w="19050">
            <a:solidFill>
              <a:srgbClr val="0060A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65BBA254-544D-0FBD-FC9F-8BA4E4D8166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936704" y="6392369"/>
            <a:ext cx="79809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294A09A9-5501-47C1-A89A-A340965A2BE2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C19B784A-A334-755C-6F2D-BD61465E051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457200" y="6217200"/>
            <a:ext cx="2498146" cy="5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9654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44DF764D-A077-4BED-ABF1-8DF341BC85D7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524" y="-2"/>
            <a:ext cx="12188952" cy="4572000"/>
          </a:xfrm>
          <a:solidFill>
            <a:srgbClr val="C9E8FF"/>
          </a:solidFill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94248F2-5264-4601-AA0B-6C092F77F2DD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524000" y="4680284"/>
            <a:ext cx="9144000" cy="1199148"/>
          </a:xfrm>
        </p:spPr>
        <p:txBody>
          <a:bodyPr anchor="b">
            <a:normAutofit/>
          </a:bodyPr>
          <a:lstStyle>
            <a:lvl1pPr algn="ctr">
              <a:defRPr sz="3200">
                <a:solidFill>
                  <a:srgbClr val="0060A9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CFB69D3-5632-4285-A209-9DCA67DA668C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524000" y="5971507"/>
            <a:ext cx="9144000" cy="524794"/>
          </a:xfrm>
        </p:spPr>
        <p:txBody>
          <a:bodyPr>
            <a:normAutofit/>
          </a:bodyPr>
          <a:lstStyle>
            <a:lvl1pPr marL="0" indent="0" algn="ctr">
              <a:buNone/>
              <a:defRPr sz="1800" spc="3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add subtitle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5759191F-1993-9C98-FFCD-D5491D36D13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936704" y="6392369"/>
            <a:ext cx="79809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294A09A9-5501-47C1-A89A-A340965A2BE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493632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- option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A6FC6F2-80B4-49A7-9448-33FE2DF0E967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457199" y="1467853"/>
            <a:ext cx="11277599" cy="4628147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add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Title Placeholder 1">
            <a:extLst>
              <a:ext uri="{FF2B5EF4-FFF2-40B4-BE49-F238E27FC236}">
                <a16:creationId xmlns:a16="http://schemas.microsoft.com/office/drawing/2014/main" id="{BB02DA7A-87A6-8F20-5DE6-D3F1A93469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381001"/>
            <a:ext cx="11277598" cy="810125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6E073A4-446F-2139-8A75-815E3F2F8DA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936704" y="6392369"/>
            <a:ext cx="79809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294A09A9-5501-47C1-A89A-A340965A2BE2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554CBD91-F571-544B-B40F-E9532F842EF6}"/>
              </a:ext>
            </a:extLst>
          </p:cNvPr>
          <p:cNvCxnSpPr/>
          <p:nvPr userDrawn="1"/>
        </p:nvCxnSpPr>
        <p:spPr>
          <a:xfrm>
            <a:off x="0" y="1287377"/>
            <a:ext cx="1440000" cy="0"/>
          </a:xfrm>
          <a:prstGeom prst="line">
            <a:avLst/>
          </a:prstGeom>
          <a:ln w="19050">
            <a:solidFill>
              <a:srgbClr val="0060A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582079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- op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A6FC6F2-80B4-49A7-9448-33FE2DF0E967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457199" y="1467853"/>
            <a:ext cx="3712129" cy="4628147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add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Title Placeholder 1">
            <a:extLst>
              <a:ext uri="{FF2B5EF4-FFF2-40B4-BE49-F238E27FC236}">
                <a16:creationId xmlns:a16="http://schemas.microsoft.com/office/drawing/2014/main" id="{BB02DA7A-87A6-8F20-5DE6-D3F1A93469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381001"/>
            <a:ext cx="4911754" cy="810125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6E073A4-446F-2139-8A75-815E3F2F8DA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936704" y="6392369"/>
            <a:ext cx="79809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294A09A9-5501-47C1-A89A-A340965A2BE2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Picture Placeholder 9">
            <a:extLst>
              <a:ext uri="{FF2B5EF4-FFF2-40B4-BE49-F238E27FC236}">
                <a16:creationId xmlns:a16="http://schemas.microsoft.com/office/drawing/2014/main" id="{757BA99E-4372-84F1-AD4A-53B7C1DD11F6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248399" y="621682"/>
            <a:ext cx="5486400" cy="5595812"/>
          </a:xfrm>
          <a:solidFill>
            <a:srgbClr val="E5F4FF"/>
          </a:solidFill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7" name="Picture Placeholder 9">
            <a:extLst>
              <a:ext uri="{FF2B5EF4-FFF2-40B4-BE49-F238E27FC236}">
                <a16:creationId xmlns:a16="http://schemas.microsoft.com/office/drawing/2014/main" id="{CA32B9A6-ADA5-B0B4-3537-6F31285A76F9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4393583" y="1273262"/>
            <a:ext cx="3001534" cy="4464845"/>
          </a:xfrm>
          <a:solidFill>
            <a:srgbClr val="C9E8FF"/>
          </a:solidFill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9BD5899A-D6CB-31BC-1C71-0B78FE83F2C4}"/>
              </a:ext>
            </a:extLst>
          </p:cNvPr>
          <p:cNvCxnSpPr/>
          <p:nvPr userDrawn="1"/>
        </p:nvCxnSpPr>
        <p:spPr>
          <a:xfrm>
            <a:off x="0" y="1287377"/>
            <a:ext cx="1440000" cy="0"/>
          </a:xfrm>
          <a:prstGeom prst="line">
            <a:avLst/>
          </a:prstGeom>
          <a:ln w="19050">
            <a:solidFill>
              <a:srgbClr val="0060A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340093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go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6E073A4-446F-2139-8A75-815E3F2F8DA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936704" y="6392369"/>
            <a:ext cx="79809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294A09A9-5501-47C1-A89A-A340965A2BE2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09AE0D47-9F1D-ED4B-BDB9-A70795B8E707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457199" y="381001"/>
            <a:ext cx="11277599" cy="5714999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add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8747871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ull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44DF764D-A077-4BED-ABF1-8DF341BC85D7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" y="0"/>
            <a:ext cx="12191999" cy="6858000"/>
          </a:xfrm>
          <a:solidFill>
            <a:srgbClr val="E5F4FF"/>
          </a:solidFill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94248F2-5264-4601-AA0B-6C092F77F2DD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7541292" y="4124825"/>
            <a:ext cx="4650708" cy="1460415"/>
          </a:xfrm>
          <a:solidFill>
            <a:schemeClr val="bg1">
              <a:alpha val="80000"/>
            </a:schemeClr>
          </a:solidFill>
        </p:spPr>
        <p:txBody>
          <a:bodyPr lIns="502920" bIns="137160" anchor="ctr" anchorCtr="0">
            <a:normAutofit/>
          </a:bodyPr>
          <a:lstStyle>
            <a:lvl1pPr algn="l">
              <a:defRPr sz="3200">
                <a:solidFill>
                  <a:srgbClr val="0060A9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CBBF1DFF-6017-9199-0F12-4480E714E69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457200" y="6217200"/>
            <a:ext cx="2498146" cy="5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63226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198F9AA-2C87-421D-97C1-B4248DFDC2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381001"/>
            <a:ext cx="11277599" cy="810125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E98FC63-C8D2-4CE6-A3F1-EE8ED24590C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57200" y="1467858"/>
            <a:ext cx="11277600" cy="454593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C57CF0-034F-450D-937C-718D5AF1A05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936704" y="6392369"/>
            <a:ext cx="79809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294A09A9-5501-47C1-A89A-A340965A2BE2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85113363-2CC8-8D59-6591-18600A3A59A4}"/>
              </a:ext>
            </a:extLst>
          </p:cNvPr>
          <p:cNvPicPr>
            <a:picLocks noChangeAspect="1"/>
          </p:cNvPicPr>
          <p:nvPr userDrawn="1"/>
        </p:nvPicPr>
        <p:blipFill>
          <a:blip r:embed="rId18"/>
          <a:srcRect/>
          <a:stretch/>
        </p:blipFill>
        <p:spPr>
          <a:xfrm>
            <a:off x="457200" y="6217200"/>
            <a:ext cx="2498146" cy="5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83539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78" r:id="rId2"/>
    <p:sldLayoutId id="2147483664" r:id="rId3"/>
    <p:sldLayoutId id="2147483665" r:id="rId4"/>
    <p:sldLayoutId id="2147483670" r:id="rId5"/>
    <p:sldLayoutId id="2147483672" r:id="rId6"/>
    <p:sldLayoutId id="2147483679" r:id="rId7"/>
    <p:sldLayoutId id="2147483682" r:id="rId8"/>
    <p:sldLayoutId id="2147483675" r:id="rId9"/>
    <p:sldLayoutId id="2147483654" r:id="rId10"/>
    <p:sldLayoutId id="2147483667" r:id="rId11"/>
    <p:sldLayoutId id="2147483680" r:id="rId12"/>
    <p:sldLayoutId id="2147483681" r:id="rId13"/>
    <p:sldLayoutId id="2147483668" r:id="rId14"/>
    <p:sldLayoutId id="2147483662" r:id="rId15"/>
    <p:sldLayoutId id="2147483677" r:id="rId16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kern="1200" spc="30" baseline="0">
          <a:solidFill>
            <a:srgbClr val="0060A9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288" userDrawn="1">
          <p15:clr>
            <a:srgbClr val="547EBF"/>
          </p15:clr>
        </p15:guide>
        <p15:guide id="4" orient="horz" pos="240" userDrawn="1">
          <p15:clr>
            <a:srgbClr val="547EBF"/>
          </p15:clr>
        </p15:guide>
        <p15:guide id="5" pos="7392" userDrawn="1">
          <p15:clr>
            <a:srgbClr val="547EBF"/>
          </p15:clr>
        </p15:guide>
        <p15:guide id="6" orient="horz" pos="4080" userDrawn="1">
          <p15:clr>
            <a:srgbClr val="547EBF"/>
          </p15:clr>
        </p15:guide>
        <p15:guide id="7" pos="3960" userDrawn="1">
          <p15:clr>
            <a:srgbClr val="547EBF"/>
          </p15:clr>
        </p15:guide>
        <p15:guide id="8" pos="3720" userDrawn="1">
          <p15:clr>
            <a:srgbClr val="547EBF"/>
          </p15:clr>
        </p15:guide>
        <p15:guide id="9" pos="2112" userDrawn="1">
          <p15:clr>
            <a:srgbClr val="547EBF"/>
          </p15:clr>
        </p15:guide>
        <p15:guide id="10" pos="1848" userDrawn="1">
          <p15:clr>
            <a:srgbClr val="547EBF"/>
          </p15:clr>
        </p15:guide>
        <p15:guide id="11" pos="5568" userDrawn="1">
          <p15:clr>
            <a:srgbClr val="547EBF"/>
          </p15:clr>
        </p15:guide>
        <p15:guide id="12" pos="5832" userDrawn="1">
          <p15:clr>
            <a:srgbClr val="547EBF"/>
          </p15:clr>
        </p15:guide>
        <p15:guide id="13" pos="4968" userDrawn="1">
          <p15:clr>
            <a:srgbClr val="9FCC3B"/>
          </p15:clr>
        </p15:guide>
        <p15:guide id="14" pos="5208" userDrawn="1">
          <p15:clr>
            <a:srgbClr val="9FCC3B"/>
          </p15:clr>
        </p15:guide>
        <p15:guide id="15" pos="2712" userDrawn="1">
          <p15:clr>
            <a:srgbClr val="9FCC3B"/>
          </p15:clr>
        </p15:guide>
        <p15:guide id="16" pos="2472" userDrawn="1">
          <p15:clr>
            <a:srgbClr val="9FCC3B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034DCF58-5831-FF60-3C81-49774D7C1C3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/>
              <a:t>Introductions</a:t>
            </a:r>
          </a:p>
        </p:txBody>
      </p:sp>
      <p:sp>
        <p:nvSpPr>
          <p:cNvPr id="4" name="Subtitle 3">
            <a:extLst>
              <a:ext uri="{FF2B5EF4-FFF2-40B4-BE49-F238E27FC236}">
                <a16:creationId xmlns:a16="http://schemas.microsoft.com/office/drawing/2014/main" id="{6ADFCFC1-016E-4778-571E-DB8DB8C02F2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Peter Lanctot, &lt;pjl@iec.ch&gt;;</a:t>
            </a:r>
          </a:p>
          <a:p>
            <a:r>
              <a:rPr lang="en-US" dirty="0"/>
              <a:t>Marlene Maillet, &lt;mma@iec.ch&gt;</a:t>
            </a:r>
          </a:p>
          <a:p>
            <a:endParaRPr lang="en-US" dirty="0"/>
          </a:p>
          <a:p>
            <a:r>
              <a:rPr lang="en-US" dirty="0"/>
              <a:t>Norwood, MA</a:t>
            </a:r>
          </a:p>
          <a:p>
            <a:r>
              <a:rPr lang="en-US" dirty="0"/>
              <a:t>2022-09-13 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F767E2A-6573-5FA6-8948-CAEBC7E05F0C}"/>
              </a:ext>
            </a:extLst>
          </p:cNvPr>
          <p:cNvSpPr/>
          <p:nvPr/>
        </p:nvSpPr>
        <p:spPr>
          <a:xfrm>
            <a:off x="0" y="-24785"/>
            <a:ext cx="7033927" cy="688278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83FE664D-BEAA-DA73-BB89-46FFCCA4C791}"/>
              </a:ext>
            </a:extLst>
          </p:cNvPr>
          <p:cNvGrpSpPr/>
          <p:nvPr/>
        </p:nvGrpSpPr>
        <p:grpSpPr>
          <a:xfrm>
            <a:off x="467360" y="1066800"/>
            <a:ext cx="6675120" cy="2362200"/>
            <a:chOff x="467360" y="1066800"/>
            <a:chExt cx="6675120" cy="2362200"/>
          </a:xfrm>
        </p:grpSpPr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D9FC8A0D-9A1F-9677-8F5D-3B5212069ABC}"/>
                </a:ext>
              </a:extLst>
            </p:cNvPr>
            <p:cNvSpPr txBox="1"/>
            <p:nvPr/>
          </p:nvSpPr>
          <p:spPr>
            <a:xfrm>
              <a:off x="467360" y="1066800"/>
              <a:ext cx="6675120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>
                  <a:solidFill>
                    <a:schemeClr val="bg1"/>
                  </a:solidFill>
                </a:rPr>
                <a:t>Peter J. Lanctot</a:t>
              </a:r>
            </a:p>
            <a:p>
              <a:r>
                <a:rPr lang="en-US" dirty="0">
                  <a:solidFill>
                    <a:schemeClr val="bg1"/>
                  </a:solidFill>
                </a:rPr>
                <a:t>Regional Manager - IEC Regional Center for North America</a:t>
              </a:r>
            </a:p>
            <a:p>
              <a:r>
                <a:rPr lang="en-US" dirty="0">
                  <a:solidFill>
                    <a:schemeClr val="bg1"/>
                  </a:solidFill>
                </a:rPr>
                <a:t>Secretary - Market Strategy Board </a:t>
              </a: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ED803755-DFF8-32FF-D76B-BCEBE0959950}"/>
                </a:ext>
              </a:extLst>
            </p:cNvPr>
            <p:cNvSpPr txBox="1"/>
            <p:nvPr/>
          </p:nvSpPr>
          <p:spPr>
            <a:xfrm>
              <a:off x="467360" y="2505670"/>
              <a:ext cx="6207760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>
                  <a:solidFill>
                    <a:schemeClr val="bg1"/>
                  </a:solidFill>
                </a:rPr>
                <a:t>Marlene Maillet</a:t>
              </a:r>
            </a:p>
            <a:p>
              <a:pPr marL="0" marR="0">
                <a:spcBef>
                  <a:spcPts val="0"/>
                </a:spcBef>
                <a:spcAft>
                  <a:spcPts val="0"/>
                </a:spcAft>
              </a:pPr>
              <a:r>
                <a:rPr lang="en-US" sz="1800" dirty="0">
                  <a:solidFill>
                    <a:schemeClr val="bg1"/>
                  </a:solidFill>
                  <a:effectLst/>
                  <a:ea typeface="Calibri" panose="020F0502020204030204" pitchFamily="34" charset="0"/>
                </a:rPr>
                <a:t>Standards Project Administrator</a:t>
              </a:r>
            </a:p>
            <a:p>
              <a:pPr marL="0" marR="0">
                <a:spcBef>
                  <a:spcPts val="0"/>
                </a:spcBef>
                <a:spcAft>
                  <a:spcPts val="0"/>
                </a:spcAft>
              </a:pPr>
              <a:r>
                <a:rPr lang="en-US" sz="1800" dirty="0">
                  <a:solidFill>
                    <a:schemeClr val="bg1"/>
                  </a:solidFill>
                  <a:effectLst/>
                  <a:ea typeface="Calibri" panose="020F0502020204030204" pitchFamily="34" charset="0"/>
                </a:rPr>
                <a:t>MSB Administrator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44346800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IEC_2022">
      <a:dk1>
        <a:sysClr val="windowText" lastClr="000000"/>
      </a:dk1>
      <a:lt1>
        <a:sysClr val="window" lastClr="FFFFFF"/>
      </a:lt1>
      <a:dk2>
        <a:srgbClr val="3F3F3F"/>
      </a:dk2>
      <a:lt2>
        <a:srgbClr val="FFFFFF"/>
      </a:lt2>
      <a:accent1>
        <a:srgbClr val="0060A9"/>
      </a:accent1>
      <a:accent2>
        <a:srgbClr val="00A4A9"/>
      </a:accent2>
      <a:accent3>
        <a:srgbClr val="0082A9"/>
      </a:accent3>
      <a:accent4>
        <a:srgbClr val="A90060"/>
      </a:accent4>
      <a:accent5>
        <a:srgbClr val="6BA906"/>
      </a:accent5>
      <a:accent6>
        <a:srgbClr val="F49416"/>
      </a:accent6>
      <a:hlink>
        <a:srgbClr val="0060A9"/>
      </a:hlink>
      <a:folHlink>
        <a:srgbClr val="0060A9"/>
      </a:folHlink>
    </a:clrScheme>
    <a:fontScheme name="IEC_2022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EC_ACB_presentation_2022.pptx" id="{BD494B75-9A9B-4EF7-BD7C-1CB097A5EE76}" vid="{171122E8-1C6D-4922-9D44-3D1A54A259D3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E179CAF1B857347B67DE9B8E642C18F" ma:contentTypeVersion="10" ma:contentTypeDescription="Create a new document." ma:contentTypeScope="" ma:versionID="81e4431160826ef0149907966556dfeb">
  <xsd:schema xmlns:xsd="http://www.w3.org/2001/XMLSchema" xmlns:xs="http://www.w3.org/2001/XMLSchema" xmlns:p="http://schemas.microsoft.com/office/2006/metadata/properties" xmlns:ns2="62132183-0f04-4bac-8aec-f2fa0cc886d3" targetNamespace="http://schemas.microsoft.com/office/2006/metadata/properties" ma:root="true" ma:fieldsID="495440e7ad534dff6cb5de3bc93282c3" ns2:_="">
    <xsd:import namespace="62132183-0f04-4bac-8aec-f2fa0cc886d3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DateTaken" minOccurs="0"/>
                <xsd:element ref="ns2:MediaServiceLocation" minOccurs="0"/>
                <xsd:element ref="ns2:MediaServiceAutoKeyPoints" minOccurs="0"/>
                <xsd:element ref="ns2:MediaServiceKeyPoints" minOccurs="0"/>
                <xsd:element ref="ns2:MediaServiceGenerationTime" minOccurs="0"/>
                <xsd:element ref="ns2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2132183-0f04-4bac-8aec-f2fa0cc886d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3" nillable="true" ma:displayName="Location" ma:internalName="MediaServiceLocation" ma:readOnly="true">
      <xsd:simpleType>
        <xsd:restriction base="dms:Text"/>
      </xsd:simpleType>
    </xsd:element>
    <xsd:element name="MediaServiceAutoKeyPoints" ma:index="14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5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MediaServiceKeyPoints xmlns="62132183-0f04-4bac-8aec-f2fa0cc886d3" xsi:nil="true"/>
  </documentManagement>
</p:properties>
</file>

<file path=customXml/itemProps1.xml><?xml version="1.0" encoding="utf-8"?>
<ds:datastoreItem xmlns:ds="http://schemas.openxmlformats.org/officeDocument/2006/customXml" ds:itemID="{2670F977-BC0F-4FF0-9975-4E9EAFDF2FB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2132183-0f04-4bac-8aec-f2fa0cc886d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D473F6E9-2FA5-4F36-A42B-ED7213C4AABD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F0576AF5-45CB-4D7F-8506-5C2B8F7E0CB6}">
  <ds:schemaRefs>
    <ds:schemaRef ds:uri="http://schemas.microsoft.com/office/2006/metadata/properties"/>
    <ds:schemaRef ds:uri="http://schemas.microsoft.com/office/infopath/2007/PartnerControls"/>
    <ds:schemaRef ds:uri="http://schemas.microsoft.com/sharepoint/v3"/>
    <ds:schemaRef ds:uri="71af3243-3dd4-4a8d-8c0d-dd76da1f02a5"/>
    <ds:schemaRef ds:uri="230e9df3-be65-4c73-a93b-d1236ebd677e"/>
    <ds:schemaRef ds:uri="1a9b0757-9c6a-4ee7-a856-27eff5706ff1"/>
    <ds:schemaRef ds:uri="62132183-0f04-4bac-8aec-f2fa0cc886d3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01_Introductions</Template>
  <TotalTime>9</TotalTime>
  <Words>50</Words>
  <Application>Microsoft Office PowerPoint</Application>
  <PresentationFormat>Widescreen</PresentationFormat>
  <Paragraphs>12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4" baseType="lpstr">
      <vt:lpstr>Arial</vt:lpstr>
      <vt:lpstr>Calibri</vt:lpstr>
      <vt:lpstr>Office Theme</vt:lpstr>
      <vt:lpstr>Introductions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Introductions</dc:title>
  <dc:creator>Gardner, Ian</dc:creator>
  <cp:lastModifiedBy>Lanctot, Peter</cp:lastModifiedBy>
  <cp:revision>2</cp:revision>
  <dcterms:created xsi:type="dcterms:W3CDTF">2022-08-10T08:03:33Z</dcterms:created>
  <dcterms:modified xsi:type="dcterms:W3CDTF">2022-09-13T11:46:47Z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0x0101003E5AD6FC457619488F1296534415528A</vt:lpwstr>
  </property>
</Properties>
</file>